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57" r:id="rId10"/>
    <p:sldId id="25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51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33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766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6905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204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04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686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797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57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24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18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18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9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93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98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94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52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4067CB9-27FF-4BCF-B695-956B1C987481}" type="datetimeFigureOut">
              <a:rPr lang="zh-CN" altLang="en-US" smtClean="0"/>
              <a:t>2021/9/6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4FD5A29-A542-476E-A200-78F171C69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21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994915-AC4B-42B2-86FA-5CBAFD3EC0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/>
              <a:t>      素描入门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5518C5C-1B63-423D-9855-D88C03A14A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/>
              <a:t>                                        排线与色阶训练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2D9AF37-F473-4B8E-B2B5-7B40614F6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947" y="1376312"/>
            <a:ext cx="3297957" cy="454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32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679F1F-0785-4A42-8EBC-1D0589A3C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61491"/>
          </a:xfrm>
        </p:spPr>
        <p:txBody>
          <a:bodyPr/>
          <a:lstStyle/>
          <a:p>
            <a:r>
              <a:rPr lang="zh-CN" altLang="en-US" b="1" dirty="0"/>
              <a:t>如何练习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E19E92-0A18-463F-868D-0CA0DBE783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93130"/>
            <a:ext cx="10363826" cy="4646353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选择三种铅笔，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2b 4b 6b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。前两个方块用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2b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，中间两个用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4b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，最深的两个用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6b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。不同型号的铅笔，更容易画出深浅不同的区域。不要只用一支铅笔。</a:t>
            </a: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先用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2b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加深最淡的一个方块，然后用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6b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加深最深的一个方块。确定出最淡和最深的区间标准。</a:t>
            </a: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然后依次加深中间的几个方块，一定要保持从浅到深的深度变化。过度的越平缓越好。</a:t>
            </a: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画的过程中，如果有不均匀的排线，可以及时用橡皮擦一下修正。保持画面的整洁和均匀。全部画完后，也可以用橡皮把边缘线头擦一下，更整齐。</a:t>
            </a:r>
          </a:p>
          <a:p>
            <a:pPr algn="l"/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这样一张素描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6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色阶的练习，就画好了。还可以继续练习素描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8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色阶</a:t>
            </a:r>
            <a:r>
              <a:rPr lang="en-US" altLang="zh-CN" sz="2400" b="0" i="0" dirty="0">
                <a:solidFill>
                  <a:srgbClr val="121212"/>
                </a:solidFill>
                <a:effectLst/>
                <a:latin typeface="-apple-system"/>
              </a:rPr>
              <a:t>10</a:t>
            </a:r>
            <a:r>
              <a:rPr lang="zh-CN" altLang="en-US" sz="2400" b="0" i="0" dirty="0">
                <a:solidFill>
                  <a:srgbClr val="121212"/>
                </a:solidFill>
                <a:effectLst/>
                <a:latin typeface="-apple-system"/>
              </a:rPr>
              <a:t>色阶，越多难度也越大，效果也越好。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3688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589A3C-0589-4DF6-9E23-6726616FA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678" y="334928"/>
            <a:ext cx="10364451" cy="1596177"/>
          </a:xfrm>
        </p:spPr>
        <p:txBody>
          <a:bodyPr>
            <a:normAutofit/>
          </a:bodyPr>
          <a:lstStyle/>
          <a:p>
            <a:r>
              <a:rPr lang="zh-CN" altLang="en-US" sz="4800" b="1" dirty="0"/>
              <a:t>色阶练习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1D562F3-FCDA-43E3-9698-BBAEC29BC5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593"/>
          <a:stretch/>
        </p:blipFill>
        <p:spPr>
          <a:xfrm>
            <a:off x="1792744" y="1931105"/>
            <a:ext cx="8473910" cy="449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4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84B68C-C2DE-40BF-B6A4-F139579B5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18052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排线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F3DA8F-E652-4F73-93A8-47DE7BBFFC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951348"/>
            <a:ext cx="4563199" cy="4590854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排线，即用线条的疏密、粗细、虚实来表达出层次和空间关系。线条是手绘中最基本的构成要素，单个的线条适合表现形，而排线适合表现体，当大家有了基本的造型能力后，熟练地用排线会更容易表现出画面的体积空间关系，可以说，排线的形式直接影响着最终的手绘画面效果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9CCC98B-79E6-422B-8E65-8F5C82A36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2111"/>
            <a:ext cx="4850091" cy="485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4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C5A2CC-84B1-4080-91C0-7078C899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错误的方法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D67359-1DB4-430C-A4DC-DD2675ED6D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4544346" cy="3424107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前后连笔的“</a:t>
            </a:r>
            <a:r>
              <a:rPr lang="en-US" altLang="zh-CN" sz="3200" dirty="0"/>
              <a:t>Z”</a:t>
            </a:r>
            <a:r>
              <a:rPr lang="zh-CN" altLang="en-US" sz="3200" dirty="0"/>
              <a:t>字型排线。这种排线容易形成两端深中间浅的排线，不利于线与线之间的衔接，使画面不够整体。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6497D19-0CF4-4099-9A41-8D11BB94B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494" y="2139885"/>
            <a:ext cx="4656064" cy="385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EE0ED4-0CF2-4FCD-9D61-532964A38ED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4016445" cy="3424107"/>
          </a:xfrm>
        </p:spPr>
        <p:txBody>
          <a:bodyPr/>
          <a:lstStyle/>
          <a:p>
            <a:r>
              <a:rPr lang="zh-CN" altLang="en-US" sz="2800" dirty="0"/>
              <a:t>杂乱无章的排线。这种排线不利于形体、结构的刻画，容易使刻画对象变形。</a:t>
            </a:r>
          </a:p>
          <a:p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65F23C08-7F99-4215-940E-0261EB9B0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错误的方法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82E0815-3944-459F-9FFF-98FCF09B2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166" y="2018300"/>
            <a:ext cx="4538686" cy="434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45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98FEFE4-3FEC-496F-BFD7-3C959DA0F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826" y="1943056"/>
            <a:ext cx="5037841" cy="465300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60361FD3-BC75-43E5-8372-6D1DEB525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错误的方法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8A918E-EDB4-4104-BBCE-E88B275160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4214407" cy="3424107"/>
          </a:xfrm>
        </p:spPr>
        <p:txBody>
          <a:bodyPr/>
          <a:lstStyle/>
          <a:p>
            <a:r>
              <a:rPr lang="zh-CN" altLang="en-US" sz="3200" dirty="0"/>
              <a:t>“井”字型排线。这种排线会显得比较死板，缺少美感。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6313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144DC4-94B9-498D-A77F-367F1AAAA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正确的排线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0F0933-9DDD-4A87-BFCE-48C0F386C7C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4742308" cy="3424107"/>
          </a:xfrm>
        </p:spPr>
        <p:txBody>
          <a:bodyPr>
            <a:normAutofit lnSpcReduction="10000"/>
          </a:bodyPr>
          <a:lstStyle/>
          <a:p>
            <a:r>
              <a:rPr lang="zh-CN" altLang="en-US" sz="3200" dirty="0"/>
              <a:t>交错排线，即在画过第一遍排线以后，再在上面铺上第二层不同方向的排线，两遍之间的方向依照菱形最好，与整体画面相协调。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52BAF5C-B8B9-4AF0-B7E2-F6F1CB89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094" y="2367092"/>
            <a:ext cx="4332393" cy="408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39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F38DCF-8E61-4CE4-BD91-8233D517A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25821"/>
          </a:xfrm>
        </p:spPr>
        <p:txBody>
          <a:bodyPr/>
          <a:lstStyle/>
          <a:p>
            <a:r>
              <a:rPr lang="zh-CN" altLang="en-US" dirty="0"/>
              <a:t>区分正确与错误的排线方式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CAD000-75E7-4C7F-A968-DECACAE106C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FD6497-DB16-4576-8845-9775448E3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43" y="1640264"/>
            <a:ext cx="9466256" cy="434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3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DA856A-C4F4-4D40-9F16-CF588A07B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134869"/>
          </a:xfrm>
        </p:spPr>
        <p:txBody>
          <a:bodyPr/>
          <a:lstStyle/>
          <a:p>
            <a:r>
              <a:rPr lang="zh-CN" altLang="en-US" dirty="0"/>
              <a:t>握笔姿势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C274DF-12B0-418F-B80C-452ED3AE7A2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1349" y="2246720"/>
            <a:ext cx="3205739" cy="3424107"/>
          </a:xfrm>
        </p:spPr>
        <p:txBody>
          <a:bodyPr>
            <a:normAutofit fontScale="92500"/>
          </a:bodyPr>
          <a:lstStyle/>
          <a:p>
            <a:r>
              <a:rPr lang="zh-CN" altLang="en-US" sz="2800" dirty="0"/>
              <a:t>舒服的握笔姿势可以让手、腕、肘更轻松的运动，让线条的轻重、浓淡、疏密在平稳、有序的落笔中得到轻松的展现。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72C77F4-6540-4C51-84F5-08D05BCE6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57" y="1963047"/>
            <a:ext cx="4065421" cy="27355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19E2C25-B7C3-4F82-AF55-7C5DD55E9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734" y="2971720"/>
            <a:ext cx="4065422" cy="276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3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C7ED86-6D61-4289-BABA-06FE4705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0299"/>
            <a:ext cx="10364451" cy="1379966"/>
          </a:xfrm>
        </p:spPr>
        <p:txBody>
          <a:bodyPr>
            <a:normAutofit/>
          </a:bodyPr>
          <a:lstStyle/>
          <a:p>
            <a:r>
              <a:rPr lang="zh-CN" altLang="en-US" sz="4800" b="1" dirty="0"/>
              <a:t>色阶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8A5FDE-8920-4097-834B-7C726532CE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2545863" cy="3872391"/>
          </a:xfrm>
        </p:spPr>
        <p:txBody>
          <a:bodyPr>
            <a:normAutofit/>
          </a:bodyPr>
          <a:lstStyle/>
          <a:p>
            <a:r>
              <a:rPr lang="zh-CN" altLang="en-US" sz="2800" dirty="0"/>
              <a:t>色阶，顾名思义，就是颜色的阶梯。颜色从浅到深，依次加深，平缓的过度。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A790C9B-599C-4314-850D-516D22D6BC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22" b="12321"/>
          <a:stretch/>
        </p:blipFill>
        <p:spPr>
          <a:xfrm>
            <a:off x="3733014" y="1499257"/>
            <a:ext cx="8343143" cy="474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4286"/>
      </p:ext>
    </p:extLst>
  </p:cSld>
  <p:clrMapOvr>
    <a:masterClrMapping/>
  </p:clrMapOvr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水滴</Template>
  <TotalTime>26</TotalTime>
  <Words>497</Words>
  <Application>Microsoft Office PowerPoint</Application>
  <PresentationFormat>宽屏</PresentationFormat>
  <Paragraphs>24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-apple-system</vt:lpstr>
      <vt:lpstr>Arial</vt:lpstr>
      <vt:lpstr>Tw Cen MT</vt:lpstr>
      <vt:lpstr>水滴</vt:lpstr>
      <vt:lpstr>      素描入门</vt:lpstr>
      <vt:lpstr>排线</vt:lpstr>
      <vt:lpstr>错误的方法</vt:lpstr>
      <vt:lpstr>错误的方法</vt:lpstr>
      <vt:lpstr>错误的方法</vt:lpstr>
      <vt:lpstr>正确的排线</vt:lpstr>
      <vt:lpstr>区分正确与错误的排线方式</vt:lpstr>
      <vt:lpstr>握笔姿势</vt:lpstr>
      <vt:lpstr>色阶</vt:lpstr>
      <vt:lpstr>如何练习</vt:lpstr>
      <vt:lpstr>色阶练习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素描入门</dc:title>
  <dc:creator>1732821308@qq.com</dc:creator>
  <cp:lastModifiedBy>1732821308@qq.com</cp:lastModifiedBy>
  <cp:revision>7</cp:revision>
  <dcterms:created xsi:type="dcterms:W3CDTF">2021-09-06T04:54:48Z</dcterms:created>
  <dcterms:modified xsi:type="dcterms:W3CDTF">2021-09-06T05:22:53Z</dcterms:modified>
</cp:coreProperties>
</file>